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orum" panose="020000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108" d="100"/>
          <a:sy n="108" d="100"/>
        </p:scale>
        <p:origin x="16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2000" cy="7560000"/>
          </a:xfrm>
          <a:custGeom>
            <a:avLst/>
            <a:gdLst/>
            <a:ahLst/>
            <a:cxnLst/>
            <a:rect l="l" t="t" r="r" b="b"/>
            <a:pathLst>
              <a:path w="10692000" h="7560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69" t="-1542" r="-1069" b="-154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510000" y="3334195"/>
            <a:ext cx="36720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284164" y="346761"/>
            <a:ext cx="1543837" cy="1562393"/>
          </a:xfrm>
          <a:custGeom>
            <a:avLst/>
            <a:gdLst/>
            <a:ahLst/>
            <a:cxnLst/>
            <a:rect l="l" t="t" r="r" b="b"/>
            <a:pathLst>
              <a:path w="1543837" h="1562393">
                <a:moveTo>
                  <a:pt x="0" y="0"/>
                </a:moveTo>
                <a:lnTo>
                  <a:pt x="1543837" y="0"/>
                </a:lnTo>
                <a:lnTo>
                  <a:pt x="1543837" y="1562393"/>
                </a:lnTo>
                <a:lnTo>
                  <a:pt x="0" y="1562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927750" y="250966"/>
            <a:ext cx="1644312" cy="1658188"/>
          </a:xfrm>
          <a:custGeom>
            <a:avLst/>
            <a:gdLst/>
            <a:ahLst/>
            <a:cxnLst/>
            <a:rect l="l" t="t" r="r" b="b"/>
            <a:pathLst>
              <a:path w="1644312" h="1658188">
                <a:moveTo>
                  <a:pt x="0" y="0"/>
                </a:moveTo>
                <a:lnTo>
                  <a:pt x="1644312" y="0"/>
                </a:lnTo>
                <a:lnTo>
                  <a:pt x="1644312" y="1658188"/>
                </a:lnTo>
                <a:lnTo>
                  <a:pt x="0" y="1658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6987" y="651225"/>
            <a:ext cx="7383330" cy="920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7"/>
              </a:lnSpc>
            </a:pPr>
            <a:r>
              <a:rPr lang="en-US" sz="5390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KATILIM BELGESİ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2413" y="3473532"/>
            <a:ext cx="8893587" cy="1815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8"/>
              </a:lnSpc>
            </a:pP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Fen Bilgisi Eğitimi Ana</a:t>
            </a:r>
            <a:r>
              <a:rPr lang="tr-TR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 B</a:t>
            </a: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ilim Dalı tarafından 25 Şubat 2026 tarihinde düzenlenen “Yükseköğretimde Kalite Güvencesi ve Öğrenci Katılımı” konulu seminere katılımınızdan dolayı</a:t>
            </a:r>
          </a:p>
          <a:p>
            <a:pPr algn="ctr">
              <a:lnSpc>
                <a:spcPts val="3618"/>
              </a:lnSpc>
            </a:pPr>
            <a:r>
              <a:rPr lang="en-US" sz="2584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bu Katılım Belgesi tarafınıza takdim edilmiştir.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06907" y="6069999"/>
            <a:ext cx="5878186" cy="81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1"/>
              </a:lnSpc>
            </a:pPr>
            <a:r>
              <a:rPr lang="en-US" sz="2343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Prof. Dr. Çiğdem ŞAHİN ÇAKIR</a:t>
            </a:r>
          </a:p>
          <a:p>
            <a:pPr algn="ctr">
              <a:lnSpc>
                <a:spcPts val="3281"/>
              </a:lnSpc>
            </a:pPr>
            <a:r>
              <a:rPr lang="en-US" sz="2343">
                <a:solidFill>
                  <a:srgbClr val="000000"/>
                </a:solidFill>
                <a:latin typeface="Forum"/>
                <a:ea typeface="Forum"/>
                <a:cs typeface="Forum"/>
                <a:sym typeface="Forum"/>
              </a:rPr>
              <a:t>Fen Bilgisi Eğitimi Ana Bilim Dalı Başkanı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Forum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Beyaz Siyah Mavi Sade Katılım Belgesi Sertifika</dc:title>
  <cp:lastModifiedBy>Microsoft Office User</cp:lastModifiedBy>
  <cp:revision>3</cp:revision>
  <dcterms:created xsi:type="dcterms:W3CDTF">2006-08-16T00:00:00Z</dcterms:created>
  <dcterms:modified xsi:type="dcterms:W3CDTF">2026-02-25T08:03:22Z</dcterms:modified>
  <dc:identifier>DAHCRRTAyTI</dc:identifier>
</cp:coreProperties>
</file>